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1" r:id="rId2"/>
    <p:sldId id="264" r:id="rId3"/>
    <p:sldId id="267" r:id="rId4"/>
    <p:sldId id="268" r:id="rId5"/>
    <p:sldId id="269" r:id="rId6"/>
    <p:sldId id="271" r:id="rId7"/>
    <p:sldId id="265" r:id="rId8"/>
    <p:sldId id="270" r:id="rId9"/>
    <p:sldId id="266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6421FB-2DA0-4DAF-BEF0-CDE1200D7AD1}" v="5" dt="2024-08-08T20:14:24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3" d="100"/>
          <a:sy n="73" d="100"/>
        </p:scale>
        <p:origin x="10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bardo Cerquera Pastrana" userId="250b1607a7bf4df5" providerId="LiveId" clId="{866421FB-2DA0-4DAF-BEF0-CDE1200D7AD1}"/>
    <pc:docChg chg="modSld">
      <pc:chgData name="Libardo Cerquera Pastrana" userId="250b1607a7bf4df5" providerId="LiveId" clId="{866421FB-2DA0-4DAF-BEF0-CDE1200D7AD1}" dt="2024-08-08T20:14:24.612" v="60"/>
      <pc:docMkLst>
        <pc:docMk/>
      </pc:docMkLst>
      <pc:sldChg chg="modSp mod modTransition">
        <pc:chgData name="Libardo Cerquera Pastrana" userId="250b1607a7bf4df5" providerId="LiveId" clId="{866421FB-2DA0-4DAF-BEF0-CDE1200D7AD1}" dt="2024-08-08T20:14:00.255" v="56"/>
        <pc:sldMkLst>
          <pc:docMk/>
          <pc:sldMk cId="37259086" sldId="264"/>
        </pc:sldMkLst>
        <pc:picChg chg="mod">
          <ac:chgData name="Libardo Cerquera Pastrana" userId="250b1607a7bf4df5" providerId="LiveId" clId="{866421FB-2DA0-4DAF-BEF0-CDE1200D7AD1}" dt="2024-08-08T19:48:34.731" v="24" actId="1037"/>
          <ac:picMkLst>
            <pc:docMk/>
            <pc:sldMk cId="37259086" sldId="264"/>
            <ac:picMk id="5" creationId="{7660AD7F-E4D7-8D8F-585E-4AB05BCA13A4}"/>
          </ac:picMkLst>
        </pc:picChg>
      </pc:sldChg>
      <pc:sldChg chg="modSp mod modTransition">
        <pc:chgData name="Libardo Cerquera Pastrana" userId="250b1607a7bf4df5" providerId="LiveId" clId="{866421FB-2DA0-4DAF-BEF0-CDE1200D7AD1}" dt="2024-08-08T20:14:05.994" v="57"/>
        <pc:sldMkLst>
          <pc:docMk/>
          <pc:sldMk cId="1935087091" sldId="267"/>
        </pc:sldMkLst>
        <pc:spChg chg="mod">
          <ac:chgData name="Libardo Cerquera Pastrana" userId="250b1607a7bf4df5" providerId="LiveId" clId="{866421FB-2DA0-4DAF-BEF0-CDE1200D7AD1}" dt="2024-08-08T19:48:53.877" v="39" actId="1035"/>
          <ac:spMkLst>
            <pc:docMk/>
            <pc:sldMk cId="1935087091" sldId="267"/>
            <ac:spMk id="14" creationId="{AB21816A-4EB8-8C0A-5885-9ABC37517560}"/>
          </ac:spMkLst>
        </pc:spChg>
      </pc:sldChg>
      <pc:sldChg chg="modSp mod modTransition">
        <pc:chgData name="Libardo Cerquera Pastrana" userId="250b1607a7bf4df5" providerId="LiveId" clId="{866421FB-2DA0-4DAF-BEF0-CDE1200D7AD1}" dt="2024-08-08T20:14:12.078" v="58"/>
        <pc:sldMkLst>
          <pc:docMk/>
          <pc:sldMk cId="2207867253" sldId="268"/>
        </pc:sldMkLst>
        <pc:picChg chg="mod">
          <ac:chgData name="Libardo Cerquera Pastrana" userId="250b1607a7bf4df5" providerId="LiveId" clId="{866421FB-2DA0-4DAF-BEF0-CDE1200D7AD1}" dt="2024-08-08T19:48:58.724" v="48" actId="1036"/>
          <ac:picMkLst>
            <pc:docMk/>
            <pc:sldMk cId="2207867253" sldId="268"/>
            <ac:picMk id="9" creationId="{B0CC4F8B-1394-142B-D108-EFFD6FBEB883}"/>
          </ac:picMkLst>
        </pc:picChg>
      </pc:sldChg>
      <pc:sldChg chg="modSp mod modTransition">
        <pc:chgData name="Libardo Cerquera Pastrana" userId="250b1607a7bf4df5" providerId="LiveId" clId="{866421FB-2DA0-4DAF-BEF0-CDE1200D7AD1}" dt="2024-08-08T20:14:17.910" v="59"/>
        <pc:sldMkLst>
          <pc:docMk/>
          <pc:sldMk cId="2942633059" sldId="269"/>
        </pc:sldMkLst>
        <pc:picChg chg="mod">
          <ac:chgData name="Libardo Cerquera Pastrana" userId="250b1607a7bf4df5" providerId="LiveId" clId="{866421FB-2DA0-4DAF-BEF0-CDE1200D7AD1}" dt="2024-08-08T19:49:05.217" v="55" actId="1036"/>
          <ac:picMkLst>
            <pc:docMk/>
            <pc:sldMk cId="2942633059" sldId="269"/>
            <ac:picMk id="8" creationId="{95D09573-FC14-8036-3CF0-89FF6DDCACEF}"/>
          </ac:picMkLst>
        </pc:picChg>
      </pc:sldChg>
      <pc:sldChg chg="modTransition">
        <pc:chgData name="Libardo Cerquera Pastrana" userId="250b1607a7bf4df5" providerId="LiveId" clId="{866421FB-2DA0-4DAF-BEF0-CDE1200D7AD1}" dt="2024-08-08T20:14:24.612" v="60"/>
        <pc:sldMkLst>
          <pc:docMk/>
          <pc:sldMk cId="1532003555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561D7-363E-45E7-B349-6F53210A1E87}" type="datetimeFigureOut">
              <a:rPr lang="es-CO" smtClean="0"/>
              <a:t>8/08/24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BA929-6A1B-4D23-B248-2E36AF21BAB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5138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1C2DDD-4019-4BA2-9DFA-58C66C21CFE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81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icial/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41A28B-B579-43BF-85BC-EE22546314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6729DA-5FA4-7611-71E0-85ADD6C510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240" y="3549871"/>
            <a:ext cx="6481157" cy="155531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TÍTULO O NOMBRE DE LA PRESENTACIÓN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2045EB-9AD1-9232-709C-98C7B5B5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240" y="5192212"/>
            <a:ext cx="7063048" cy="4358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6AD41C-AAAB-4BC5-BEE5-E7E287BD82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5" y="247020"/>
            <a:ext cx="2918669" cy="936121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16BD767-E8E6-432C-B397-5F191572808A}"/>
              </a:ext>
            </a:extLst>
          </p:cNvPr>
          <p:cNvGrpSpPr/>
          <p:nvPr userDrawn="1"/>
        </p:nvGrpSpPr>
        <p:grpSpPr>
          <a:xfrm>
            <a:off x="762240" y="6449275"/>
            <a:ext cx="11429760" cy="311420"/>
            <a:chOff x="762240" y="6544811"/>
            <a:chExt cx="11429760" cy="311420"/>
          </a:xfrm>
        </p:grpSpPr>
        <p:sp>
          <p:nvSpPr>
            <p:cNvPr id="11" name="Subtítulo 2">
              <a:extLst>
                <a:ext uri="{FF2B5EF4-FFF2-40B4-BE49-F238E27FC236}">
                  <a16:creationId xmlns:a16="http://schemas.microsoft.com/office/drawing/2014/main" id="{899B03D1-17AF-0EFE-2974-F2075B7C9B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0E01FC55-B031-3ACA-1E05-A03B1CFA7D2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D94F895-D843-495B-8CD5-AAE5F1A7569D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8070EC99-5C04-41A1-850E-2CF0D1822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695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7E4814F-F0F4-6971-C193-EA3C7BB57A8D}"/>
              </a:ext>
            </a:extLst>
          </p:cNvPr>
          <p:cNvSpPr txBox="1"/>
          <p:nvPr userDrawn="1"/>
        </p:nvSpPr>
        <p:spPr>
          <a:xfrm>
            <a:off x="2403566" y="3818444"/>
            <a:ext cx="7685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La </a:t>
            </a:r>
            <a:r>
              <a:rPr lang="es-CO" b="1" i="1" dirty="0"/>
              <a:t>Escuela Superior de Guerra “General Rafael Reyes Prieto” </a:t>
            </a:r>
            <a:r>
              <a:rPr lang="es-CO" dirty="0"/>
              <a:t>está certificada bajo la norma internacional </a:t>
            </a:r>
            <a:r>
              <a:rPr lang="es-CO" b="1" dirty="0"/>
              <a:t>ISO 9001 desde el año 2008 </a:t>
            </a:r>
            <a:r>
              <a:rPr lang="es-CO" dirty="0"/>
              <a:t>y actualmente se complementa con la </a:t>
            </a:r>
            <a:r>
              <a:rPr lang="es-CO" b="1" dirty="0"/>
              <a:t>Norma ISO 21001:2018</a:t>
            </a:r>
            <a:r>
              <a:rPr lang="es-CO" dirty="0"/>
              <a:t>, siendo la primera Institución de Educación Superior certificada bajo dicha norma en Colombia. </a:t>
            </a:r>
          </a:p>
        </p:txBody>
      </p:sp>
      <p:pic>
        <p:nvPicPr>
          <p:cNvPr id="3" name="Picture 2" descr="Bureau Veritas Certification: Organismo de Certificación en Colombia">
            <a:extLst>
              <a:ext uri="{FF2B5EF4-FFF2-40B4-BE49-F238E27FC236}">
                <a16:creationId xmlns:a16="http://schemas.microsoft.com/office/drawing/2014/main" id="{8476FF5B-07C8-E8F1-9DE0-A4C46F209E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4" y="1834298"/>
            <a:ext cx="3279458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7B3078A-8D7F-4C96-B4B7-4627C9CC1D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30059953-EB0C-4B4D-B0F5-E44F0CCF7A30}"/>
              </a:ext>
            </a:extLst>
          </p:cNvPr>
          <p:cNvGrpSpPr/>
          <p:nvPr userDrawn="1"/>
        </p:nvGrpSpPr>
        <p:grpSpPr>
          <a:xfrm>
            <a:off x="762240" y="6449275"/>
            <a:ext cx="11429760" cy="311420"/>
            <a:chOff x="762240" y="6544811"/>
            <a:chExt cx="11429760" cy="311420"/>
          </a:xfrm>
        </p:grpSpPr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52F69393-AF23-40B9-90BB-46C9FA9AB8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B9F417D7-BC9C-41C2-8A15-4C63E2A1F0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625AA67-C637-46D3-A759-B1181C204F01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CF33886-9289-4FA3-A2BD-98B48A628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63408129-5D9F-4D66-807B-2E7C14A2F74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7" y="162492"/>
            <a:ext cx="2918669" cy="96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7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0AFEE53-E19A-45E2-90A1-60ED8EFAB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4E0154D-AFEB-4F9B-B88E-7E328A0F92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1699" y="3844883"/>
            <a:ext cx="10648775" cy="127775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5600"/>
              </a:lnSpc>
              <a:defRPr sz="100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CCA17BF-297F-49C9-905B-331D6B2F2E0E}"/>
              </a:ext>
            </a:extLst>
          </p:cNvPr>
          <p:cNvGrpSpPr/>
          <p:nvPr userDrawn="1"/>
        </p:nvGrpSpPr>
        <p:grpSpPr>
          <a:xfrm>
            <a:off x="762240" y="6462923"/>
            <a:ext cx="11429760" cy="311420"/>
            <a:chOff x="762240" y="6544811"/>
            <a:chExt cx="11429760" cy="311420"/>
          </a:xfrm>
        </p:grpSpPr>
        <p:sp>
          <p:nvSpPr>
            <p:cNvPr id="12" name="Subtítulo 2">
              <a:extLst>
                <a:ext uri="{FF2B5EF4-FFF2-40B4-BE49-F238E27FC236}">
                  <a16:creationId xmlns:a16="http://schemas.microsoft.com/office/drawing/2014/main" id="{DA284306-DD0A-4F77-A36F-1EA8D7D1FA5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1EF2A760-C33A-47E7-BCF4-920B95E30B5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D891D4F-C310-44B1-A256-5DE14E824FC4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4BEAB17E-4A80-4E9D-A2DB-8FEE17F37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áfico 17">
            <a:extLst>
              <a:ext uri="{FF2B5EF4-FFF2-40B4-BE49-F238E27FC236}">
                <a16:creationId xmlns:a16="http://schemas.microsoft.com/office/drawing/2014/main" id="{5267CEAE-CF95-4918-81A3-9616DA95A6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1727" y="5408822"/>
            <a:ext cx="7570273" cy="9234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DFBDA6-7F81-49AB-9E42-3969BA682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11" y="728501"/>
            <a:ext cx="2106979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1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08F0ABA-1C72-0357-89C3-3541C488C4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785" y="253537"/>
            <a:ext cx="3064626" cy="7947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5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F23F3CD-8FA5-4E50-8A23-3BE0471563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4960494F-3690-499B-B162-4BF62DDFC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785" y="1095345"/>
            <a:ext cx="7063048" cy="39621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7212D13-6548-4136-A09A-5F077AD7FB3C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16" name="Subtítulo 2">
              <a:extLst>
                <a:ext uri="{FF2B5EF4-FFF2-40B4-BE49-F238E27FC236}">
                  <a16:creationId xmlns:a16="http://schemas.microsoft.com/office/drawing/2014/main" id="{1216F2FF-54FA-490F-A90D-1CE0FB0890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7" name="Subtítulo 2">
              <a:extLst>
                <a:ext uri="{FF2B5EF4-FFF2-40B4-BE49-F238E27FC236}">
                  <a16:creationId xmlns:a16="http://schemas.microsoft.com/office/drawing/2014/main" id="{01354925-2BDE-4CF4-823D-9B053BB30E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BBFBAD6-D444-4D9F-8474-E06FEF0129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E1FB0AE0-5151-4ABC-AC25-1414DCFC72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10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1B376F43-49CC-B738-5749-D2B234A49A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599" y="412727"/>
            <a:ext cx="3123506" cy="5328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3600" b="1">
                <a:solidFill>
                  <a:srgbClr val="033364"/>
                </a:solidFill>
                <a:latin typeface="+mn-lt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C85DDDF4-4046-BFD3-E40D-1FD4F8985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endParaRPr lang="es-CO" dirty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FEF69921-B2C2-FCF1-AB8B-743E37383F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Contenido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EAF31B3-9FD4-4755-8CD0-6A3EED1917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3C191E6-CA6F-4D45-B0D2-68BA3E106EC3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38D782C7-BE92-466D-99F6-E44978AA6A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5" name="Subtítulo 2">
              <a:extLst>
                <a:ext uri="{FF2B5EF4-FFF2-40B4-BE49-F238E27FC236}">
                  <a16:creationId xmlns:a16="http://schemas.microsoft.com/office/drawing/2014/main" id="{B3AEE319-0027-4381-A414-FFAECC89827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B4211BD-3B7B-49A9-949C-514339580C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54F55387-3834-4378-B5D7-E75DDDEB50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721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B774320-97C2-4178-AACE-ABBFF38C6FB1}"/>
              </a:ext>
            </a:extLst>
          </p:cNvPr>
          <p:cNvSpPr/>
          <p:nvPr userDrawn="1"/>
        </p:nvSpPr>
        <p:spPr>
          <a:xfrm>
            <a:off x="-1" y="-81886"/>
            <a:ext cx="12296633" cy="6981746"/>
          </a:xfrm>
          <a:prstGeom prst="rect">
            <a:avLst/>
          </a:prstGeom>
          <a:solidFill>
            <a:srgbClr val="022F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3599" y="412727"/>
            <a:ext cx="3123506" cy="5328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36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6DD70E12-38D6-61EB-E85D-A21DADC77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842" y="935536"/>
            <a:ext cx="10663706" cy="4506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endParaRPr lang="es-CO" dirty="0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80ECBEF-9698-BE28-139F-2C36DD47F4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147" y="1655806"/>
            <a:ext cx="10663706" cy="452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CO" dirty="0"/>
              <a:t>Contenido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A3D58CE-2BA6-4DD2-8B2F-7A31BA8965AA}"/>
              </a:ext>
            </a:extLst>
          </p:cNvPr>
          <p:cNvGrpSpPr/>
          <p:nvPr userDrawn="1"/>
        </p:nvGrpSpPr>
        <p:grpSpPr>
          <a:xfrm>
            <a:off x="506841" y="6449275"/>
            <a:ext cx="11685159" cy="311420"/>
            <a:chOff x="721296" y="6544811"/>
            <a:chExt cx="11685159" cy="311420"/>
          </a:xfrm>
        </p:grpSpPr>
        <p:sp>
          <p:nvSpPr>
            <p:cNvPr id="20" name="Subtítulo 2">
              <a:extLst>
                <a:ext uri="{FF2B5EF4-FFF2-40B4-BE49-F238E27FC236}">
                  <a16:creationId xmlns:a16="http://schemas.microsoft.com/office/drawing/2014/main" id="{E1983AAA-5220-409D-A317-90796052B88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21" name="Subtítulo 2">
              <a:extLst>
                <a:ext uri="{FF2B5EF4-FFF2-40B4-BE49-F238E27FC236}">
                  <a16:creationId xmlns:a16="http://schemas.microsoft.com/office/drawing/2014/main" id="{F3207FDD-E692-4FD4-826C-AA2C103835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5A4837BB-4271-47ED-9AB1-C3F92D18BF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E855D31-6401-4B3A-9D6B-D391019F27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Gráfico 23">
            <a:extLst>
              <a:ext uri="{FF2B5EF4-FFF2-40B4-BE49-F238E27FC236}">
                <a16:creationId xmlns:a16="http://schemas.microsoft.com/office/drawing/2014/main" id="{39A0E6A1-18EB-4BE8-BA6B-0B3599BCB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6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5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2A43EE6-8570-4964-86F5-A0B87BFFF6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9015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21890CF-BD64-4419-A68E-F5651D062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374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4E03AE-D8DD-4EEB-B111-A72613B8F3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93193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00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tern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A9EFE17-C2A5-4B3B-82B4-FF466156D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Elipse 19"/>
          <p:cNvSpPr/>
          <p:nvPr userDrawn="1"/>
        </p:nvSpPr>
        <p:spPr>
          <a:xfrm>
            <a:off x="380410" y="276948"/>
            <a:ext cx="733136" cy="733136"/>
          </a:xfrm>
          <a:prstGeom prst="ellipse">
            <a:avLst/>
          </a:prstGeom>
          <a:solidFill>
            <a:srgbClr val="03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rcador de texto 1"/>
          <p:cNvSpPr>
            <a:spLocks noGrp="1"/>
          </p:cNvSpPr>
          <p:nvPr>
            <p:ph type="body" sz="quarter" idx="13" hasCustomPrompt="1"/>
          </p:nvPr>
        </p:nvSpPr>
        <p:spPr>
          <a:xfrm>
            <a:off x="386565" y="293331"/>
            <a:ext cx="754277" cy="70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CEE6FE"/>
                </a:solidFill>
              </a:defRPr>
            </a:lvl1pPr>
          </a:lstStyle>
          <a:p>
            <a:r>
              <a:rPr lang="es-ES" dirty="0"/>
              <a:t>#</a:t>
            </a:r>
            <a:endParaRPr lang="en-US" dirty="0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AE2EB175-1B1A-B0C2-E827-DA0E5EA73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5926" y="372781"/>
            <a:ext cx="8174677" cy="5687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s-CO" dirty="0"/>
              <a:t>HAGA CLIC PARA AGREGAR TÍTULO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4359689-3155-660E-2309-A02E6F2EF5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5926" y="969140"/>
            <a:ext cx="5254625" cy="3569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s-CO" dirty="0"/>
              <a:t>Haga clic para agregar subtítulo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8DB32B-516D-4711-9316-45FCE22343B5}"/>
              </a:ext>
            </a:extLst>
          </p:cNvPr>
          <p:cNvGrpSpPr/>
          <p:nvPr userDrawn="1"/>
        </p:nvGrpSpPr>
        <p:grpSpPr>
          <a:xfrm>
            <a:off x="479545" y="6449275"/>
            <a:ext cx="11685159" cy="311420"/>
            <a:chOff x="721296" y="6544811"/>
            <a:chExt cx="11685159" cy="311420"/>
          </a:xfrm>
        </p:grpSpPr>
        <p:sp>
          <p:nvSpPr>
            <p:cNvPr id="13" name="Subtítulo 2">
              <a:extLst>
                <a:ext uri="{FF2B5EF4-FFF2-40B4-BE49-F238E27FC236}">
                  <a16:creationId xmlns:a16="http://schemas.microsoft.com/office/drawing/2014/main" id="{D2FFF871-9AE2-4F1D-844F-1067F440B5A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05906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14" name="Subtítulo 2">
              <a:extLst>
                <a:ext uri="{FF2B5EF4-FFF2-40B4-BE49-F238E27FC236}">
                  <a16:creationId xmlns:a16="http://schemas.microsoft.com/office/drawing/2014/main" id="{F338A743-75CD-40E4-B62B-BA12078A72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95516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8622290-2451-42A7-B484-607DB07EA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1296" y="6669947"/>
              <a:ext cx="798461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35E1072-FA6A-4715-994A-A4984A8AB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2019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0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E866F5-671F-4610-8A8E-857E5D83B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74FF1C2D-2F26-B8EB-21E6-F6B38B7F9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515" y="3844883"/>
            <a:ext cx="9464153" cy="127775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10000" b="1">
                <a:solidFill>
                  <a:srgbClr val="CEE6FE"/>
                </a:solidFill>
                <a:latin typeface="+mn-lt"/>
              </a:defRPr>
            </a:lvl1pPr>
          </a:lstStyle>
          <a:p>
            <a:r>
              <a:rPr lang="es-ES" dirty="0"/>
              <a:t>Preguntas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A032C1A-76C8-45C3-8161-AFFE06869691}"/>
              </a:ext>
            </a:extLst>
          </p:cNvPr>
          <p:cNvGrpSpPr/>
          <p:nvPr userDrawn="1"/>
        </p:nvGrpSpPr>
        <p:grpSpPr>
          <a:xfrm>
            <a:off x="762240" y="6462923"/>
            <a:ext cx="11429760" cy="311420"/>
            <a:chOff x="762240" y="6544811"/>
            <a:chExt cx="11429760" cy="311420"/>
          </a:xfrm>
        </p:grpSpPr>
        <p:sp>
          <p:nvSpPr>
            <p:cNvPr id="7" name="Subtítulo 2">
              <a:extLst>
                <a:ext uri="{FF2B5EF4-FFF2-40B4-BE49-F238E27FC236}">
                  <a16:creationId xmlns:a16="http://schemas.microsoft.com/office/drawing/2014/main" id="{052002C2-7864-492B-AA94-45A8A4720E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240" y="6544811"/>
              <a:ext cx="1790008" cy="30045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</a:rPr>
                <a:t>Versión: Enero/2024</a:t>
              </a:r>
            </a:p>
          </p:txBody>
        </p:sp>
        <p:sp>
          <p:nvSpPr>
            <p:cNvPr id="8" name="Subtítulo 2">
              <a:extLst>
                <a:ext uri="{FF2B5EF4-FFF2-40B4-BE49-F238E27FC236}">
                  <a16:creationId xmlns:a16="http://schemas.microsoft.com/office/drawing/2014/main" id="{0269DCA0-DC5B-441C-B0B6-5EEA6E47B9D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51850" y="6555774"/>
              <a:ext cx="2310939" cy="3004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sz="1200" b="1" dirty="0">
                  <a:solidFill>
                    <a:srgbClr val="1C6AB2"/>
                  </a:solidFill>
                </a:rPr>
                <a:t>UNIÓN, PROYECCIÓN, LIDERAZGO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54882FF-452A-408C-AAD0-9D473B70BA97}"/>
                </a:ext>
              </a:extLst>
            </p:cNvPr>
            <p:cNvCxnSpPr/>
            <p:nvPr userDrawn="1"/>
          </p:nvCxnSpPr>
          <p:spPr>
            <a:xfrm>
              <a:off x="4293764" y="6666246"/>
              <a:ext cx="7898236" cy="0"/>
            </a:xfrm>
            <a:prstGeom prst="line">
              <a:avLst/>
            </a:prstGeom>
            <a:ln>
              <a:solidFill>
                <a:srgbClr val="1C6A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8DCC7F7-AE0C-49E2-BCEE-9608BEB67E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8353" y="6568272"/>
              <a:ext cx="0" cy="189984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55A1350-B813-496E-A8BD-E8B3B2F3BD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5" y="247020"/>
            <a:ext cx="2918669" cy="93612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6DF18DB5-EC63-4BCD-853D-53F3FAD8E8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27" y="5408822"/>
            <a:ext cx="7570273" cy="9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6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00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747C0-9024-FBF4-4ADF-DA0AB05E3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Identidad Digital: Desafíos y Tendencias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81399E-92E7-C2A8-F6B3-FE46E20A69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sz="1600" dirty="0"/>
              <a:t>MY BETANCOURT RUIZ DIEGO</a:t>
            </a:r>
          </a:p>
          <a:p>
            <a:r>
              <a:rPr lang="es-MX" sz="1600" dirty="0"/>
              <a:t>MY BUITRAGO LOZANO DIEGO</a:t>
            </a:r>
          </a:p>
          <a:p>
            <a:r>
              <a:rPr lang="es-MX" sz="1600" dirty="0"/>
              <a:t>MY CABEZAS </a:t>
            </a:r>
            <a:r>
              <a:rPr lang="es-MX" sz="1600" dirty="0" err="1"/>
              <a:t>CABEZAS</a:t>
            </a:r>
            <a:r>
              <a:rPr lang="es-MX" sz="1600" dirty="0"/>
              <a:t> MANUEL</a:t>
            </a:r>
          </a:p>
          <a:p>
            <a:r>
              <a:rPr lang="es-MX" sz="1600" dirty="0"/>
              <a:t>MY CERQUERA PASTRANA LIBARDO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47838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5000"/>
    </mc:Choice>
    <mc:Fallback>
      <p:transition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Identidad Digital: Desafíos y Tendencias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/>
              <a:t>En un mundo digital, ¿quién eres?</a:t>
            </a:r>
            <a:endParaRPr lang="es-CO" dirty="0"/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60AD7F-E4D7-8D8F-585E-4AB05BCA1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41" y="1312157"/>
            <a:ext cx="7048826" cy="4700136"/>
          </a:xfrm>
          <a:prstGeom prst="round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17E83C-503D-5DB9-44DD-B7E25B7C11A1}"/>
              </a:ext>
            </a:extLst>
          </p:cNvPr>
          <p:cNvSpPr txBox="1"/>
          <p:nvPr/>
        </p:nvSpPr>
        <p:spPr>
          <a:xfrm>
            <a:off x="1110697" y="6040925"/>
            <a:ext cx="872904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google.com/url?sa=i&amp;url=https%3A%2F%2Fimpulso06.com%2Flas-mejores-aplicaciones-y-herramientas-para-la-gestion-de-contenidos-digitales%2F&amp;psig=AOvVaw1Reayc2suEJEqWEXTYMOBJ&amp;ust=1723228406420000&amp;source=images&amp;cd=vfe&amp;opi=89978449&amp;ved=0CBEQjRxqFwoTCNifqJ6E5ocDFQAAAAAdAAAAABAJ</a:t>
            </a:r>
          </a:p>
        </p:txBody>
      </p:sp>
    </p:spTree>
    <p:extLst>
      <p:ext uri="{BB962C8B-B14F-4D97-AF65-F5344CB8AC3E}">
        <p14:creationId xmlns:p14="http://schemas.microsoft.com/office/powerpoint/2010/main" val="3725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5000"/>
    </mc:Choice>
    <mc:Fallback>
      <p:transition advClick="0" advTm="7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D648BC0-697C-4011-AEFF-F73A81EC9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043138-F7AE-4F5D-B492-634F77AA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Desafíos de la Identidad Digital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24081B-6252-4DA6-8FA9-487074393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B21816A-4EB8-8C0A-5885-9ABC37517560}"/>
              </a:ext>
            </a:extLst>
          </p:cNvPr>
          <p:cNvSpPr txBox="1"/>
          <p:nvPr/>
        </p:nvSpPr>
        <p:spPr>
          <a:xfrm>
            <a:off x="1024285" y="2182284"/>
            <a:ext cx="52546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Fragmentación de identidades: Múltiples cuentas y contraseñas.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Aumento de fraudes: </a:t>
            </a:r>
            <a:r>
              <a:rPr kumimoji="0" lang="es-CO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Deepfakes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IA maliciosa.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Protección de datos personales: Riesgo de robo de identidad.</a:t>
            </a:r>
          </a:p>
        </p:txBody>
      </p:sp>
      <p:pic>
        <p:nvPicPr>
          <p:cNvPr id="16" name="Imagen 1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EE20366-785C-FBC9-4F2C-1676B573C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884" y="1814423"/>
            <a:ext cx="5444170" cy="3629447"/>
          </a:xfrm>
          <a:prstGeom prst="rect">
            <a:avLst/>
          </a:prstGeom>
        </p:spPr>
      </p:pic>
      <p:pic>
        <p:nvPicPr>
          <p:cNvPr id="1034" name="Picture 10" descr="Cadena Rota Vectores, Iconos, Gráficos y Fondos para Descargar Gratis">
            <a:extLst>
              <a:ext uri="{FF2B5EF4-FFF2-40B4-BE49-F238E27FC236}">
                <a16:creationId xmlns:a16="http://schemas.microsoft.com/office/drawing/2014/main" id="{D7424A23-C273-E0AD-61D0-62ED8310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798" y="1814423"/>
            <a:ext cx="1135255" cy="11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08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5000"/>
    </mc:Choice>
    <mc:Fallback>
      <p:transition advClick="0" advTm="7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335B0-8F1F-44F9-9DD8-DFFF2D6F6B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37F8DD4-F2F7-419F-A7E0-06E9D2F4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Tendencias en la Identidad Digital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E4DCD6-4102-449D-8BF7-EAEE0E7F8C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ADB666-0BD3-249F-F50B-381E927E159E}"/>
              </a:ext>
            </a:extLst>
          </p:cNvPr>
          <p:cNvSpPr txBox="1"/>
          <p:nvPr/>
        </p:nvSpPr>
        <p:spPr>
          <a:xfrm>
            <a:off x="6094228" y="1988587"/>
            <a:ext cx="60977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Biometría: Autenticación segura y conveniente.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Identidades reutilizables: Simplificación y mejora de la privacidad.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Regulaciones: Facilitando la aceptación de identidades digitales.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Descentralización: </a:t>
            </a:r>
            <a:r>
              <a:rPr kumimoji="0" lang="es-CO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control del usuario.</a:t>
            </a:r>
          </a:p>
        </p:txBody>
      </p:sp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0CC4F8B-1394-142B-D108-EFFD6FBEB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8" y="2359324"/>
            <a:ext cx="5336664" cy="32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6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5000"/>
    </mc:Choice>
    <mc:Fallback>
      <p:transition advClick="0" advTm="7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CE7012D-62AD-4094-A39F-0159C24D1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BFF8E78-3AC5-4383-A5AE-BD803135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El Papel de los CSIRT y CERT</a:t>
            </a:r>
            <a:br>
              <a:rPr lang="es-MX" dirty="0"/>
            </a:b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0619BB-65EB-432B-AE70-0EF7DE6073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37CE50-A5E3-A951-CE18-43BE464E5E3C}"/>
              </a:ext>
            </a:extLst>
          </p:cNvPr>
          <p:cNvSpPr txBox="1"/>
          <p:nvPr/>
        </p:nvSpPr>
        <p:spPr>
          <a:xfrm>
            <a:off x="943639" y="1829098"/>
            <a:ext cx="60977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Inteligencia sobre amenazas: Identificando nuevos riesgos.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Desarrollo de estrategias de respuesta: Preparándose para incidentes.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Implementación de medidas de seguridad: Protegiendo la información.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Promoción de regulaciones: Fomentando la adopción segura.</a:t>
            </a:r>
          </a:p>
        </p:txBody>
      </p:sp>
      <p:pic>
        <p:nvPicPr>
          <p:cNvPr id="8" name="Imagen 7" descr="Imagen que contiene electrónica, computadora, tabla&#10;&#10;Descripción generada automáticamente">
            <a:extLst>
              <a:ext uri="{FF2B5EF4-FFF2-40B4-BE49-F238E27FC236}">
                <a16:creationId xmlns:a16="http://schemas.microsoft.com/office/drawing/2014/main" id="{95D09573-FC14-8036-3CF0-89FF6DDCA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34" y="1882065"/>
            <a:ext cx="5168806" cy="422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3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5000"/>
    </mc:Choice>
    <mc:Fallback>
      <p:transition advClick="0" advTm="7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CE7012D-62AD-4094-A39F-0159C24D1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BFF8E78-3AC5-4383-A5AE-BD803135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Conclusión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0619BB-65EB-432B-AE70-0EF7DE6073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C7339DF-161A-080B-D163-7E7873779ADC}"/>
              </a:ext>
            </a:extLst>
          </p:cNvPr>
          <p:cNvSpPr txBox="1"/>
          <p:nvPr/>
        </p:nvSpPr>
        <p:spPr>
          <a:xfrm>
            <a:off x="6096000" y="1353634"/>
            <a:ext cx="609777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identidad digital es esencial en el mundo actual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colaboración es clave para abordar los desafíos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biometría mejora la seguridad y la experiencia del usuario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descentralización empodera a los usuarios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educación y la adaptación tecnológica son fundamentales</a:t>
            </a:r>
          </a:p>
        </p:txBody>
      </p:sp>
      <p:pic>
        <p:nvPicPr>
          <p:cNvPr id="8" name="Imagen 7" descr="Imagen que contiene azul, luz, sostener&#10;&#10;Descripción generada automáticamente">
            <a:extLst>
              <a:ext uri="{FF2B5EF4-FFF2-40B4-BE49-F238E27FC236}">
                <a16:creationId xmlns:a16="http://schemas.microsoft.com/office/drawing/2014/main" id="{C13EA8C9-A715-0CF2-2224-775882F57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5" y="1842091"/>
            <a:ext cx="5499665" cy="38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5000"/>
    </mc:Choice>
    <mc:Fallback>
      <p:transition advClick="0" advTm="7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27796" y="4012442"/>
            <a:ext cx="9676263" cy="1189829"/>
          </a:xfrm>
        </p:spPr>
        <p:txBody>
          <a:bodyPr/>
          <a:lstStyle/>
          <a:p>
            <a:r>
              <a:rPr lang="es-ES" sz="11800" dirty="0"/>
              <a:t>Preguntas</a:t>
            </a:r>
            <a:endParaRPr lang="en-US" sz="11800" dirty="0"/>
          </a:p>
        </p:txBody>
      </p:sp>
    </p:spTree>
    <p:extLst>
      <p:ext uri="{BB962C8B-B14F-4D97-AF65-F5344CB8AC3E}">
        <p14:creationId xmlns:p14="http://schemas.microsoft.com/office/powerpoint/2010/main" val="185757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84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4053383"/>
            <a:ext cx="12192000" cy="1066998"/>
          </a:xfrm>
          <a:prstGeom prst="rect">
            <a:avLst/>
          </a:prstGeom>
        </p:spPr>
        <p:txBody>
          <a:bodyPr/>
          <a:lstStyle/>
          <a:p>
            <a:r>
              <a:rPr lang="es-ES" sz="9800" dirty="0"/>
              <a:t>Gracias</a:t>
            </a:r>
            <a:endParaRPr lang="en-US" sz="9800" dirty="0"/>
          </a:p>
        </p:txBody>
      </p:sp>
    </p:spTree>
    <p:extLst>
      <p:ext uri="{BB962C8B-B14F-4D97-AF65-F5344CB8AC3E}">
        <p14:creationId xmlns:p14="http://schemas.microsoft.com/office/powerpoint/2010/main" val="306299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253</Words>
  <Application>Microsoft Office PowerPoint</Application>
  <PresentationFormat>Panorámica</PresentationFormat>
  <Paragraphs>31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Wingdings</vt:lpstr>
      <vt:lpstr>1_Tema de Office</vt:lpstr>
      <vt:lpstr>Identidad Digital: Desafíos y Tendencias</vt:lpstr>
      <vt:lpstr>Identidad Digital: Desafíos y Tendencias</vt:lpstr>
      <vt:lpstr>Desafíos de la Identidad Digital</vt:lpstr>
      <vt:lpstr>Tendencias en la Identidad Digital</vt:lpstr>
      <vt:lpstr>El Papel de los CSIRT y CERT </vt:lpstr>
      <vt:lpstr>Conclusión</vt:lpstr>
      <vt:lpstr>Preguntas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Libardo Cerquera Pastrana</dc:creator>
  <cp:lastModifiedBy>Libardo Cerquera Pastrana</cp:lastModifiedBy>
  <cp:revision>1</cp:revision>
  <dcterms:created xsi:type="dcterms:W3CDTF">2024-08-08T19:35:32Z</dcterms:created>
  <dcterms:modified xsi:type="dcterms:W3CDTF">2024-08-08T20:14:27Z</dcterms:modified>
</cp:coreProperties>
</file>